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
  </p:notesMasterIdLst>
  <p:sldIdLst>
    <p:sldId id="256" r:id="rId2"/>
    <p:sldId id="257" r:id="rId3"/>
    <p:sldId id="258" r:id="rId4"/>
    <p:sldId id="260"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31607-B672-4424-B0BA-AEC3361EDDC6}" type="datetimeFigureOut">
              <a:rPr lang="nl-NL" smtClean="0"/>
              <a:t>9-11-2018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A3FDE4-3B46-472F-80C1-CE92A41204B3}" type="slidenum">
              <a:rPr lang="nl-NL" smtClean="0"/>
              <a:t>‹nr.›</a:t>
            </a:fld>
            <a:endParaRPr lang="nl-NL"/>
          </a:p>
        </p:txBody>
      </p:sp>
    </p:spTree>
    <p:extLst>
      <p:ext uri="{BB962C8B-B14F-4D97-AF65-F5344CB8AC3E}">
        <p14:creationId xmlns:p14="http://schemas.microsoft.com/office/powerpoint/2010/main" val="4091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nl-NL"/>
              <a:t>Klik om stijl te bewerken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‹nr.›</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nl-NL"/>
              <a:t>Klik om stijl te bewerken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ncho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nl-NL"/>
              <a:t>Klik om stijl te bewerken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48A87A34-81AB-432B-8DAE-1953F412C126}" type="datetimeFigureOut">
              <a:rPr lang="en-US" dirty="0"/>
              <a:t>11/9/2018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nl-NL"/>
              <a:t>Klik om stijl te bewerken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nl-NL"/>
              <a:t>Klik om stijl te bewerken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447191" y="2824269"/>
            <a:ext cx="4645152" cy="264445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412362" y="2821491"/>
            <a:ext cx="4645152" cy="2637371"/>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nl-NL"/>
              <a:t>Klik om stijl te bewerken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48A87A34-81AB-432B-8DAE-1953F412C126}" type="datetimeFigureOut">
              <a:rPr lang="en-US" dirty="0"/>
              <a:t>11/9/2018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11/9/2018</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11/9/2018</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‹nr.›</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F9F33-6AC8-4FDD-8E28-326548B6B098}"/>
              </a:ext>
            </a:extLst>
          </p:cNvPr>
          <p:cNvSpPr>
            <a:spLocks noGrp="1"/>
          </p:cNvSpPr>
          <p:nvPr>
            <p:ph type="ctrTitle"/>
          </p:nvPr>
        </p:nvSpPr>
        <p:spPr/>
        <p:txBody>
          <a:bodyPr/>
          <a:lstStyle/>
          <a:p>
            <a:r>
              <a:rPr lang="nl-NL" dirty="0"/>
              <a:t>Presentatie verpakking </a:t>
            </a:r>
          </a:p>
        </p:txBody>
      </p:sp>
      <p:sp>
        <p:nvSpPr>
          <p:cNvPr id="3" name="Ondertitel 2">
            <a:extLst>
              <a:ext uri="{FF2B5EF4-FFF2-40B4-BE49-F238E27FC236}">
                <a16:creationId xmlns:a16="http://schemas.microsoft.com/office/drawing/2014/main" id="{9619D7BA-BC4C-49E6-BEA3-4AA539BBB114}"/>
              </a:ext>
            </a:extLst>
          </p:cNvPr>
          <p:cNvSpPr>
            <a:spLocks noGrp="1"/>
          </p:cNvSpPr>
          <p:nvPr>
            <p:ph type="subTitle" idx="1"/>
          </p:nvPr>
        </p:nvSpPr>
        <p:spPr/>
        <p:txBody>
          <a:bodyPr/>
          <a:lstStyle/>
          <a:p>
            <a:r>
              <a:rPr lang="nl-NL" dirty="0"/>
              <a:t>Gemaakt door Cornelis Dirks</a:t>
            </a:r>
          </a:p>
        </p:txBody>
      </p:sp>
    </p:spTree>
    <p:extLst>
      <p:ext uri="{BB962C8B-B14F-4D97-AF65-F5344CB8AC3E}">
        <p14:creationId xmlns:p14="http://schemas.microsoft.com/office/powerpoint/2010/main" val="3226510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68DD89-4C12-44E3-8D66-DCAE73D85227}"/>
              </a:ext>
            </a:extLst>
          </p:cNvPr>
          <p:cNvSpPr>
            <a:spLocks noGrp="1"/>
          </p:cNvSpPr>
          <p:nvPr>
            <p:ph type="title"/>
          </p:nvPr>
        </p:nvSpPr>
        <p:spPr/>
        <p:txBody>
          <a:bodyPr/>
          <a:lstStyle/>
          <a:p>
            <a:r>
              <a:rPr lang="nl-NL" dirty="0"/>
              <a:t>Inhoudsopgaven 		</a:t>
            </a:r>
          </a:p>
        </p:txBody>
      </p:sp>
      <p:sp>
        <p:nvSpPr>
          <p:cNvPr id="3" name="Tijdelijke aanduiding voor inhoud 2">
            <a:extLst>
              <a:ext uri="{FF2B5EF4-FFF2-40B4-BE49-F238E27FC236}">
                <a16:creationId xmlns:a16="http://schemas.microsoft.com/office/drawing/2014/main" id="{1CD0CB93-1A7B-4741-9691-5956585BDBEC}"/>
              </a:ext>
            </a:extLst>
          </p:cNvPr>
          <p:cNvSpPr>
            <a:spLocks noGrp="1"/>
          </p:cNvSpPr>
          <p:nvPr>
            <p:ph idx="1"/>
          </p:nvPr>
        </p:nvSpPr>
        <p:spPr/>
        <p:txBody>
          <a:bodyPr/>
          <a:lstStyle/>
          <a:p>
            <a:r>
              <a:rPr lang="nl-NL" dirty="0"/>
              <a:t>Achtergrond </a:t>
            </a:r>
          </a:p>
          <a:p>
            <a:r>
              <a:rPr lang="nl-NL" dirty="0"/>
              <a:t>Realisatie</a:t>
            </a:r>
          </a:p>
          <a:p>
            <a:r>
              <a:rPr lang="nl-NL" dirty="0"/>
              <a:t>Functies  </a:t>
            </a:r>
          </a:p>
          <a:p>
            <a:r>
              <a:rPr lang="nl-NL" dirty="0"/>
              <a:t>Eindmodel</a:t>
            </a:r>
          </a:p>
        </p:txBody>
      </p:sp>
    </p:spTree>
    <p:extLst>
      <p:ext uri="{BB962C8B-B14F-4D97-AF65-F5344CB8AC3E}">
        <p14:creationId xmlns:p14="http://schemas.microsoft.com/office/powerpoint/2010/main" val="2689932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81AF7-6B6B-4E61-9553-FFE9A33A6D13}"/>
              </a:ext>
            </a:extLst>
          </p:cNvPr>
          <p:cNvSpPr>
            <a:spLocks noGrp="1"/>
          </p:cNvSpPr>
          <p:nvPr>
            <p:ph type="title"/>
          </p:nvPr>
        </p:nvSpPr>
        <p:spPr/>
        <p:txBody>
          <a:bodyPr/>
          <a:lstStyle/>
          <a:p>
            <a:r>
              <a:rPr lang="nl-NL" dirty="0"/>
              <a:t>achtergrond</a:t>
            </a:r>
          </a:p>
        </p:txBody>
      </p:sp>
      <p:sp>
        <p:nvSpPr>
          <p:cNvPr id="3" name="Tijdelijke aanduiding voor inhoud 2">
            <a:extLst>
              <a:ext uri="{FF2B5EF4-FFF2-40B4-BE49-F238E27FC236}">
                <a16:creationId xmlns:a16="http://schemas.microsoft.com/office/drawing/2014/main" id="{D52CCEA9-D46B-4E2C-9D0A-644A573936E8}"/>
              </a:ext>
            </a:extLst>
          </p:cNvPr>
          <p:cNvSpPr>
            <a:spLocks noGrp="1"/>
          </p:cNvSpPr>
          <p:nvPr>
            <p:ph idx="1"/>
          </p:nvPr>
        </p:nvSpPr>
        <p:spPr/>
        <p:txBody>
          <a:bodyPr/>
          <a:lstStyle/>
          <a:p>
            <a:r>
              <a:rPr lang="nl-NL" dirty="0"/>
              <a:t>De achtergrond van dit project is, ontwerp een verpakking. Je mocht hier je eigen draai aan geven.  Wat waren mijn eisen die ik zelf had? De verpakking moet mijn doel groep aanspreken (5 tot 10 jaar). De verpakking moest ook zo simpel mogelijk zijn maar toch opvallen in de winkelschappen. Ook vind ik het belangrijk dat mijn verpakking herbruikbaar is. Zodat deze het product op kan bergen zonder dat het vies is. Omdat ik geen Hummer had als auto om een verpakking van te maken heb ik voor gekozen om er een van oor Chevrolet te maken.</a:t>
            </a:r>
          </a:p>
        </p:txBody>
      </p:sp>
    </p:spTree>
    <p:extLst>
      <p:ext uri="{BB962C8B-B14F-4D97-AF65-F5344CB8AC3E}">
        <p14:creationId xmlns:p14="http://schemas.microsoft.com/office/powerpoint/2010/main" val="332023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D02AC8-63E4-4EA5-BFC0-99D775FAED37}"/>
              </a:ext>
            </a:extLst>
          </p:cNvPr>
          <p:cNvSpPr>
            <a:spLocks noGrp="1"/>
          </p:cNvSpPr>
          <p:nvPr>
            <p:ph type="title"/>
          </p:nvPr>
        </p:nvSpPr>
        <p:spPr/>
        <p:txBody>
          <a:bodyPr/>
          <a:lstStyle/>
          <a:p>
            <a:r>
              <a:rPr lang="nl-NL" dirty="0"/>
              <a:t>Realisatie</a:t>
            </a:r>
          </a:p>
        </p:txBody>
      </p:sp>
      <p:sp>
        <p:nvSpPr>
          <p:cNvPr id="3" name="Tijdelijke aanduiding voor inhoud 2">
            <a:extLst>
              <a:ext uri="{FF2B5EF4-FFF2-40B4-BE49-F238E27FC236}">
                <a16:creationId xmlns:a16="http://schemas.microsoft.com/office/drawing/2014/main" id="{C0312E87-C4EC-4134-99CF-141386F845F6}"/>
              </a:ext>
            </a:extLst>
          </p:cNvPr>
          <p:cNvSpPr>
            <a:spLocks noGrp="1"/>
          </p:cNvSpPr>
          <p:nvPr>
            <p:ph idx="1"/>
          </p:nvPr>
        </p:nvSpPr>
        <p:spPr/>
        <p:txBody>
          <a:bodyPr/>
          <a:lstStyle/>
          <a:p>
            <a:r>
              <a:rPr lang="nl-NL" dirty="0"/>
              <a:t>Om de verpakking te kunnen realiseren heb ik wat stappen moeten onder nemen, hier door is mijn verpakking er zo uit komen te zien. De stappen die ik gebruikt heb zitten onder deze link van de presentatie in 1 bestand samen gevoegd omdat dit het overzichtelijk maakt. Ik heb er voor gekozen dat mijn verpakking 36x op 1 laag van een euro pallet moet kunnen. Hierdoor blijft de verpakking compact en kost deze ook minder in </a:t>
            </a:r>
            <a:r>
              <a:rPr lang="nl-NL" dirty="0" err="1"/>
              <a:t>materieaal</a:t>
            </a:r>
            <a:r>
              <a:rPr lang="nl-NL"/>
              <a:t>.</a:t>
            </a:r>
            <a:endParaRPr lang="nl-NL" dirty="0"/>
          </a:p>
        </p:txBody>
      </p:sp>
    </p:spTree>
    <p:extLst>
      <p:ext uri="{BB962C8B-B14F-4D97-AF65-F5344CB8AC3E}">
        <p14:creationId xmlns:p14="http://schemas.microsoft.com/office/powerpoint/2010/main" val="2792215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E2398-6CC4-4624-BF8F-FD8FFD8E7A7A}"/>
              </a:ext>
            </a:extLst>
          </p:cNvPr>
          <p:cNvSpPr>
            <a:spLocks noGrp="1"/>
          </p:cNvSpPr>
          <p:nvPr>
            <p:ph type="title"/>
          </p:nvPr>
        </p:nvSpPr>
        <p:spPr/>
        <p:txBody>
          <a:bodyPr/>
          <a:lstStyle/>
          <a:p>
            <a:r>
              <a:rPr lang="nl-NL" dirty="0"/>
              <a:t>functies  </a:t>
            </a:r>
          </a:p>
        </p:txBody>
      </p:sp>
      <p:sp>
        <p:nvSpPr>
          <p:cNvPr id="3" name="Tijdelijke aanduiding voor inhoud 2">
            <a:extLst>
              <a:ext uri="{FF2B5EF4-FFF2-40B4-BE49-F238E27FC236}">
                <a16:creationId xmlns:a16="http://schemas.microsoft.com/office/drawing/2014/main" id="{6BE4E8F4-33E8-4AB5-B3D6-9C68423AB469}"/>
              </a:ext>
            </a:extLst>
          </p:cNvPr>
          <p:cNvSpPr>
            <a:spLocks noGrp="1"/>
          </p:cNvSpPr>
          <p:nvPr>
            <p:ph idx="1"/>
          </p:nvPr>
        </p:nvSpPr>
        <p:spPr/>
        <p:txBody>
          <a:bodyPr/>
          <a:lstStyle/>
          <a:p>
            <a:r>
              <a:rPr lang="nl-NL" dirty="0"/>
              <a:t>Een van de hoofdfuncties van mijn verpakking is het beschermen van de auto, wat ook een hele belangrijke functie is het opvallen. Daarom hen ik gekozen voor een verpakking die lijkt op een zeecontainer, deze keuze heb ik gemaakt omdat het model auto een import auto is en dus met een zeecontainer over gescheept word.  Voor op de verpakking heb ik het logo van Chevrolet gezet, dit is wel het oude logo omdat de auto zelf ook uit die tijd komt.</a:t>
            </a:r>
          </a:p>
        </p:txBody>
      </p:sp>
    </p:spTree>
    <p:extLst>
      <p:ext uri="{BB962C8B-B14F-4D97-AF65-F5344CB8AC3E}">
        <p14:creationId xmlns:p14="http://schemas.microsoft.com/office/powerpoint/2010/main" val="1542788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F187FD-A217-40A3-AF27-47C1779322FE}"/>
              </a:ext>
            </a:extLst>
          </p:cNvPr>
          <p:cNvSpPr>
            <a:spLocks noGrp="1"/>
          </p:cNvSpPr>
          <p:nvPr>
            <p:ph type="title"/>
          </p:nvPr>
        </p:nvSpPr>
        <p:spPr/>
        <p:txBody>
          <a:bodyPr/>
          <a:lstStyle/>
          <a:p>
            <a:r>
              <a:rPr lang="nl-NL" dirty="0"/>
              <a:t>Eindmodel </a:t>
            </a:r>
          </a:p>
        </p:txBody>
      </p:sp>
      <p:pic>
        <p:nvPicPr>
          <p:cNvPr id="5" name="Tijdelijke aanduiding voor inhoud 4" descr="Afbeelding met vloer, binnen, container, doos&#10;&#10;Beschrijving is gegenereerd met zeer hoge betrouwbaarheid">
            <a:extLst>
              <a:ext uri="{FF2B5EF4-FFF2-40B4-BE49-F238E27FC236}">
                <a16:creationId xmlns:a16="http://schemas.microsoft.com/office/drawing/2014/main" id="{DFBD68B4-195B-446F-808C-1D38E6871C17}"/>
              </a:ext>
            </a:extLst>
          </p:cNvPr>
          <p:cNvPicPr>
            <a:picLocks noGrp="1" noChangeAspect="1"/>
          </p:cNvPicPr>
          <p:nvPr>
            <p:ph idx="1"/>
          </p:nvPr>
        </p:nvPicPr>
        <p:blipFill>
          <a:blip r:embed="rId2"/>
          <a:stretch>
            <a:fillRect/>
          </a:stretch>
        </p:blipFill>
        <p:spPr>
          <a:xfrm>
            <a:off x="1884783" y="3884573"/>
            <a:ext cx="2985796" cy="2239347"/>
          </a:xfrm>
        </p:spPr>
      </p:pic>
      <p:pic>
        <p:nvPicPr>
          <p:cNvPr id="7" name="Afbeelding 6" descr="Afbeelding met vloer, houten, zitten, tafel&#10;&#10;Beschrijving is gegenereerd met zeer hoge betrouwbaarheid">
            <a:extLst>
              <a:ext uri="{FF2B5EF4-FFF2-40B4-BE49-F238E27FC236}">
                <a16:creationId xmlns:a16="http://schemas.microsoft.com/office/drawing/2014/main" id="{1391E1B7-5CE3-4624-A473-2C68E39891B8}"/>
              </a:ext>
            </a:extLst>
          </p:cNvPr>
          <p:cNvPicPr>
            <a:picLocks noChangeAspect="1"/>
          </p:cNvPicPr>
          <p:nvPr/>
        </p:nvPicPr>
        <p:blipFill>
          <a:blip r:embed="rId3"/>
          <a:stretch>
            <a:fillRect/>
          </a:stretch>
        </p:blipFill>
        <p:spPr>
          <a:xfrm>
            <a:off x="4870579" y="3884573"/>
            <a:ext cx="2985796" cy="2239347"/>
          </a:xfrm>
          <a:prstGeom prst="rect">
            <a:avLst/>
          </a:prstGeom>
        </p:spPr>
      </p:pic>
      <p:pic>
        <p:nvPicPr>
          <p:cNvPr id="9" name="Afbeelding 8" descr="Afbeelding met vloer, binnen, tafel, houten&#10;&#10;Beschrijving is gegenereerd met hoge betrouwbaarheid">
            <a:extLst>
              <a:ext uri="{FF2B5EF4-FFF2-40B4-BE49-F238E27FC236}">
                <a16:creationId xmlns:a16="http://schemas.microsoft.com/office/drawing/2014/main" id="{35CDBF74-213C-4903-A859-55D75FD90BB4}"/>
              </a:ext>
            </a:extLst>
          </p:cNvPr>
          <p:cNvPicPr>
            <a:picLocks noChangeAspect="1"/>
          </p:cNvPicPr>
          <p:nvPr/>
        </p:nvPicPr>
        <p:blipFill>
          <a:blip r:embed="rId4"/>
          <a:stretch>
            <a:fillRect/>
          </a:stretch>
        </p:blipFill>
        <p:spPr>
          <a:xfrm>
            <a:off x="7856375" y="3884573"/>
            <a:ext cx="2985796" cy="2239347"/>
          </a:xfrm>
          <a:prstGeom prst="rect">
            <a:avLst/>
          </a:prstGeom>
        </p:spPr>
      </p:pic>
      <p:sp>
        <p:nvSpPr>
          <p:cNvPr id="10" name="Tekstvak 9">
            <a:extLst>
              <a:ext uri="{FF2B5EF4-FFF2-40B4-BE49-F238E27FC236}">
                <a16:creationId xmlns:a16="http://schemas.microsoft.com/office/drawing/2014/main" id="{DEBE9081-1331-4C74-91F1-CBB53305152D}"/>
              </a:ext>
            </a:extLst>
          </p:cNvPr>
          <p:cNvSpPr txBox="1"/>
          <p:nvPr/>
        </p:nvSpPr>
        <p:spPr>
          <a:xfrm>
            <a:off x="1884784" y="2379306"/>
            <a:ext cx="8957388" cy="1200329"/>
          </a:xfrm>
          <a:prstGeom prst="rect">
            <a:avLst/>
          </a:prstGeom>
          <a:noFill/>
        </p:spPr>
        <p:txBody>
          <a:bodyPr wrap="square" rtlCol="0">
            <a:spAutoFit/>
          </a:bodyPr>
          <a:lstStyle/>
          <a:p>
            <a:r>
              <a:rPr lang="nl-NL" dirty="0"/>
              <a:t>Dit is de verpakking van de buiten kant af je ziet op de 2 rechter foto’s het logo van de auto, dit valt goed op met de kleur combinatie, ook zie je dat er </a:t>
            </a:r>
            <a:r>
              <a:rPr lang="nl-NL" dirty="0" err="1"/>
              <a:t>ee</a:t>
            </a:r>
            <a:r>
              <a:rPr lang="nl-NL" dirty="0"/>
              <a:t> driehoekig gat in de linker kant van de verpakking zit. Dit is gedaan om in de verpakking te kunnen kijken, dat je dus werkelijk ziet wat je koopt.</a:t>
            </a:r>
          </a:p>
        </p:txBody>
      </p:sp>
    </p:spTree>
    <p:extLst>
      <p:ext uri="{BB962C8B-B14F-4D97-AF65-F5344CB8AC3E}">
        <p14:creationId xmlns:p14="http://schemas.microsoft.com/office/powerpoint/2010/main" val="601856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8394E52-1609-430B-A7A5-BFF43EB9C9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8DC4616F-FBF8-4855-A506-67D86C06BB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06458F84-A600-45C4-8526-A138A0C00D84}"/>
              </a:ext>
            </a:extLst>
          </p:cNvPr>
          <p:cNvSpPr>
            <a:spLocks noGrp="1"/>
          </p:cNvSpPr>
          <p:nvPr>
            <p:ph type="title"/>
          </p:nvPr>
        </p:nvSpPr>
        <p:spPr>
          <a:xfrm>
            <a:off x="1451580" y="804520"/>
            <a:ext cx="3530157" cy="1049235"/>
          </a:xfrm>
        </p:spPr>
        <p:txBody>
          <a:bodyPr vert="horz" lIns="91440" tIns="45720" rIns="91440" bIns="45720" rtlCol="0" anchor="t">
            <a:normAutofit/>
          </a:bodyPr>
          <a:lstStyle/>
          <a:p>
            <a:r>
              <a:rPr lang="en-US"/>
              <a:t>Eindmodel  </a:t>
            </a:r>
          </a:p>
        </p:txBody>
      </p:sp>
      <p:sp>
        <p:nvSpPr>
          <p:cNvPr id="26" name="Rectangle 25">
            <a:extLst>
              <a:ext uri="{FF2B5EF4-FFF2-40B4-BE49-F238E27FC236}">
                <a16:creationId xmlns:a16="http://schemas.microsoft.com/office/drawing/2014/main" id="{D3697D93-D148-4A98-A3A4-98AA7C2B62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7" name="Tekstvak 16">
            <a:extLst>
              <a:ext uri="{FF2B5EF4-FFF2-40B4-BE49-F238E27FC236}">
                <a16:creationId xmlns:a16="http://schemas.microsoft.com/office/drawing/2014/main" id="{1ED22E15-F3E0-40D2-896F-635A7A32693D}"/>
              </a:ext>
            </a:extLst>
          </p:cNvPr>
          <p:cNvSpPr txBox="1"/>
          <p:nvPr/>
        </p:nvSpPr>
        <p:spPr>
          <a:xfrm>
            <a:off x="1451581" y="2015732"/>
            <a:ext cx="3526523" cy="3839784"/>
          </a:xfrm>
          <a:prstGeom prst="rect">
            <a:avLst/>
          </a:prstGeom>
        </p:spPr>
        <p:txBody>
          <a:bodyPr vert="horz" lIns="91440" tIns="45720" rIns="91440" bIns="45720" rtlCol="0" anchor="t">
            <a:normAutofit fontScale="92500"/>
          </a:bodyPr>
          <a:lstStyle/>
          <a:p>
            <a:pPr indent="-228600" defTabSz="914400">
              <a:lnSpc>
                <a:spcPct val="110000"/>
              </a:lnSpc>
              <a:spcAft>
                <a:spcPts val="600"/>
              </a:spcAft>
              <a:buClr>
                <a:schemeClr val="accent1"/>
              </a:buClr>
              <a:buSzPct val="100000"/>
              <a:buFont typeface="Arial" panose="020B0604020202020204" pitchFamily="34" charset="0"/>
              <a:buChar char="•"/>
            </a:pPr>
            <a:r>
              <a:rPr lang="en-US" sz="1700" dirty="0"/>
              <a:t>De </a:t>
            </a:r>
            <a:r>
              <a:rPr lang="en-US" sz="1700" dirty="0" err="1"/>
              <a:t>verpakking</a:t>
            </a:r>
            <a:r>
              <a:rPr lang="en-US" sz="1700" dirty="0"/>
              <a:t> word van links </a:t>
            </a:r>
            <a:r>
              <a:rPr lang="en-US" sz="1700" dirty="0" err="1"/>
              <a:t>naar</a:t>
            </a:r>
            <a:r>
              <a:rPr lang="en-US" sz="1700" dirty="0"/>
              <a:t> </a:t>
            </a:r>
            <a:r>
              <a:rPr lang="en-US" sz="1700" dirty="0" err="1"/>
              <a:t>rechts</a:t>
            </a:r>
            <a:r>
              <a:rPr lang="en-US" sz="1700" dirty="0"/>
              <a:t> open </a:t>
            </a:r>
            <a:r>
              <a:rPr lang="en-US" sz="1700" dirty="0" err="1"/>
              <a:t>gemaakt</a:t>
            </a:r>
            <a:r>
              <a:rPr lang="en-US" sz="1700" dirty="0"/>
              <a:t>, de </a:t>
            </a:r>
            <a:r>
              <a:rPr lang="en-US" sz="1700" dirty="0" err="1"/>
              <a:t>verpakking</a:t>
            </a:r>
            <a:r>
              <a:rPr lang="en-US" sz="1700" dirty="0"/>
              <a:t> </a:t>
            </a:r>
            <a:r>
              <a:rPr lang="en-US" sz="1700" dirty="0" err="1"/>
              <a:t>bestaat</a:t>
            </a:r>
            <a:r>
              <a:rPr lang="en-US" sz="1700" dirty="0"/>
              <a:t> </a:t>
            </a:r>
            <a:r>
              <a:rPr lang="en-US" sz="1700" dirty="0" err="1"/>
              <a:t>uit</a:t>
            </a:r>
            <a:r>
              <a:rPr lang="en-US" sz="1700" dirty="0"/>
              <a:t> 2 </a:t>
            </a:r>
            <a:r>
              <a:rPr lang="en-US" sz="1700" dirty="0" err="1"/>
              <a:t>verschillende</a:t>
            </a:r>
            <a:r>
              <a:rPr lang="en-US" sz="1700" dirty="0"/>
              <a:t> </a:t>
            </a:r>
            <a:r>
              <a:rPr lang="en-US" sz="1700" dirty="0" err="1"/>
              <a:t>hoogtens</a:t>
            </a:r>
            <a:r>
              <a:rPr lang="en-US" sz="1700" dirty="0"/>
              <a:t> </a:t>
            </a:r>
            <a:r>
              <a:rPr lang="en-US" sz="1700" dirty="0" err="1"/>
              <a:t>hier</a:t>
            </a:r>
            <a:r>
              <a:rPr lang="en-US" sz="1700" dirty="0"/>
              <a:t> door </a:t>
            </a:r>
            <a:r>
              <a:rPr lang="en-US" sz="1700" dirty="0" err="1"/>
              <a:t>zie</a:t>
            </a:r>
            <a:r>
              <a:rPr lang="en-US" sz="1700" dirty="0"/>
              <a:t> je de auto door het </a:t>
            </a:r>
            <a:r>
              <a:rPr lang="en-US" sz="1700" dirty="0" err="1"/>
              <a:t>driehoekig</a:t>
            </a:r>
            <a:r>
              <a:rPr lang="en-US" sz="1700" dirty="0"/>
              <a:t> gat maar de </a:t>
            </a:r>
            <a:r>
              <a:rPr lang="en-US" sz="1700" dirty="0" err="1"/>
              <a:t>afstands</a:t>
            </a:r>
            <a:r>
              <a:rPr lang="en-US" sz="1700" dirty="0"/>
              <a:t> </a:t>
            </a:r>
            <a:r>
              <a:rPr lang="en-US" sz="1700" dirty="0" err="1"/>
              <a:t>bediening</a:t>
            </a:r>
            <a:r>
              <a:rPr lang="en-US" sz="1700" dirty="0"/>
              <a:t> </a:t>
            </a:r>
            <a:r>
              <a:rPr lang="en-US" sz="1700" dirty="0" err="1"/>
              <a:t>en</a:t>
            </a:r>
            <a:r>
              <a:rPr lang="en-US" sz="1700" dirty="0"/>
              <a:t> de </a:t>
            </a:r>
            <a:r>
              <a:rPr lang="en-US" sz="1700" dirty="0" err="1"/>
              <a:t>baterijen</a:t>
            </a:r>
            <a:r>
              <a:rPr lang="en-US" sz="1700" dirty="0"/>
              <a:t> </a:t>
            </a:r>
            <a:r>
              <a:rPr lang="en-US" sz="1700" dirty="0" err="1"/>
              <a:t>niet</a:t>
            </a:r>
            <a:r>
              <a:rPr lang="en-US" sz="1700" dirty="0"/>
              <a:t>. De </a:t>
            </a:r>
            <a:r>
              <a:rPr lang="en-US" sz="1700" dirty="0" err="1"/>
              <a:t>baterijen</a:t>
            </a:r>
            <a:r>
              <a:rPr lang="en-US" sz="1700" dirty="0"/>
              <a:t> </a:t>
            </a:r>
            <a:r>
              <a:rPr lang="en-US" sz="1700" dirty="0" err="1"/>
              <a:t>zitten</a:t>
            </a:r>
            <a:r>
              <a:rPr lang="en-US" sz="1700" dirty="0"/>
              <a:t> in de </a:t>
            </a:r>
            <a:r>
              <a:rPr lang="en-US" sz="1700" dirty="0" err="1"/>
              <a:t>afstandsbediening</a:t>
            </a:r>
            <a:r>
              <a:rPr lang="en-US" sz="1700" dirty="0"/>
              <a:t> met </a:t>
            </a:r>
            <a:r>
              <a:rPr lang="en-US" sz="1700" dirty="0" err="1"/>
              <a:t>een</a:t>
            </a:r>
            <a:r>
              <a:rPr lang="en-US" sz="1700" dirty="0"/>
              <a:t> plastic </a:t>
            </a:r>
            <a:r>
              <a:rPr lang="en-US" sz="1700" dirty="0" err="1"/>
              <a:t>lipje</a:t>
            </a:r>
            <a:r>
              <a:rPr lang="en-US" sz="1700" dirty="0"/>
              <a:t> </a:t>
            </a:r>
            <a:r>
              <a:rPr lang="en-US" sz="1700" dirty="0" err="1"/>
              <a:t>hierdoor</a:t>
            </a:r>
            <a:r>
              <a:rPr lang="en-US" sz="1700" dirty="0"/>
              <a:t> </a:t>
            </a:r>
            <a:r>
              <a:rPr lang="en-US" sz="1700" dirty="0" err="1"/>
              <a:t>hoeft</a:t>
            </a:r>
            <a:r>
              <a:rPr lang="en-US" sz="1700" dirty="0"/>
              <a:t> het kind </a:t>
            </a:r>
            <a:r>
              <a:rPr lang="en-US" sz="1700" dirty="0" err="1"/>
              <a:t>alleen</a:t>
            </a:r>
            <a:r>
              <a:rPr lang="en-US" sz="1700" dirty="0"/>
              <a:t> maar de 2 </a:t>
            </a:r>
            <a:r>
              <a:rPr lang="en-US" sz="1700" dirty="0" err="1"/>
              <a:t>lipjes</a:t>
            </a:r>
            <a:r>
              <a:rPr lang="en-US" sz="1700" dirty="0"/>
              <a:t> </a:t>
            </a:r>
            <a:r>
              <a:rPr lang="en-US" sz="1700" dirty="0" err="1"/>
              <a:t>uit</a:t>
            </a:r>
            <a:r>
              <a:rPr lang="en-US" sz="1700" dirty="0"/>
              <a:t> </a:t>
            </a:r>
            <a:r>
              <a:rPr lang="en-US" sz="1700" dirty="0" err="1"/>
              <a:t>te</a:t>
            </a:r>
            <a:r>
              <a:rPr lang="en-US" sz="1700" dirty="0"/>
              <a:t> </a:t>
            </a:r>
            <a:r>
              <a:rPr lang="en-US" sz="1700" dirty="0" err="1"/>
              <a:t>trekken</a:t>
            </a:r>
            <a:r>
              <a:rPr lang="en-US" sz="1700" dirty="0"/>
              <a:t> </a:t>
            </a:r>
            <a:r>
              <a:rPr lang="en-US" sz="1700" dirty="0" err="1"/>
              <a:t>en</a:t>
            </a:r>
            <a:r>
              <a:rPr lang="en-US" sz="1700" dirty="0"/>
              <a:t> dan </a:t>
            </a:r>
            <a:r>
              <a:rPr lang="en-US" sz="1700" dirty="0" err="1"/>
              <a:t>kan</a:t>
            </a:r>
            <a:r>
              <a:rPr lang="en-US" sz="1700" dirty="0"/>
              <a:t> </a:t>
            </a:r>
            <a:r>
              <a:rPr lang="en-US" sz="1700" dirty="0" err="1"/>
              <a:t>hij</a:t>
            </a:r>
            <a:r>
              <a:rPr lang="en-US" sz="1700" dirty="0"/>
              <a:t> of </a:t>
            </a:r>
            <a:r>
              <a:rPr lang="en-US" sz="1700" dirty="0" err="1"/>
              <a:t>zij</a:t>
            </a:r>
            <a:r>
              <a:rPr lang="en-US" sz="1700" dirty="0"/>
              <a:t> </a:t>
            </a:r>
            <a:r>
              <a:rPr lang="en-US" sz="1700" dirty="0" err="1"/>
              <a:t>er</a:t>
            </a:r>
            <a:r>
              <a:rPr lang="en-US" sz="1700" dirty="0"/>
              <a:t> al </a:t>
            </a:r>
            <a:r>
              <a:rPr lang="nl-NL" sz="1700" dirty="0"/>
              <a:t>meteen</a:t>
            </a:r>
            <a:r>
              <a:rPr lang="en-US" sz="1700" dirty="0"/>
              <a:t> </a:t>
            </a:r>
            <a:r>
              <a:rPr lang="en-US" sz="1700" dirty="0" err="1"/>
              <a:t>mee</a:t>
            </a:r>
            <a:r>
              <a:rPr lang="en-US" sz="1700" dirty="0"/>
              <a:t> </a:t>
            </a:r>
            <a:r>
              <a:rPr lang="en-US" sz="1700" dirty="0" err="1"/>
              <a:t>spelen</a:t>
            </a:r>
            <a:r>
              <a:rPr lang="en-US" sz="1700" dirty="0"/>
              <a:t>.  De auto </a:t>
            </a:r>
            <a:r>
              <a:rPr lang="en-US" sz="1700" dirty="0" err="1"/>
              <a:t>blijft</a:t>
            </a:r>
            <a:r>
              <a:rPr lang="en-US" sz="1700" dirty="0"/>
              <a:t> </a:t>
            </a:r>
            <a:r>
              <a:rPr lang="en-US" sz="1700" dirty="0" err="1"/>
              <a:t>staan</a:t>
            </a:r>
            <a:r>
              <a:rPr lang="en-US" sz="1700" dirty="0"/>
              <a:t> </a:t>
            </a:r>
            <a:r>
              <a:rPr lang="en-US" sz="1700" dirty="0" err="1"/>
              <a:t>doordat</a:t>
            </a:r>
            <a:r>
              <a:rPr lang="en-US" sz="1700" dirty="0"/>
              <a:t> </a:t>
            </a:r>
            <a:r>
              <a:rPr lang="en-US" sz="1700" dirty="0" err="1"/>
              <a:t>er</a:t>
            </a:r>
            <a:r>
              <a:rPr lang="en-US" sz="1700" dirty="0"/>
              <a:t> in het Plaatje </a:t>
            </a:r>
            <a:r>
              <a:rPr lang="en-US" sz="1700" dirty="0" err="1"/>
              <a:t>gleufjes</a:t>
            </a:r>
            <a:r>
              <a:rPr lang="en-US" sz="1700" dirty="0"/>
              <a:t> </a:t>
            </a:r>
            <a:r>
              <a:rPr lang="en-US" sz="1700" dirty="0" err="1"/>
              <a:t>zitten</a:t>
            </a:r>
            <a:r>
              <a:rPr lang="en-US" sz="1700" dirty="0"/>
              <a:t> die </a:t>
            </a:r>
            <a:r>
              <a:rPr lang="en-US" sz="1700" dirty="0" err="1"/>
              <a:t>er</a:t>
            </a:r>
            <a:r>
              <a:rPr lang="en-US" sz="1700" dirty="0"/>
              <a:t> </a:t>
            </a:r>
            <a:r>
              <a:rPr lang="en-US" sz="1700" dirty="0" err="1"/>
              <a:t>voor</a:t>
            </a:r>
            <a:r>
              <a:rPr lang="en-US" sz="1700" dirty="0"/>
              <a:t> </a:t>
            </a:r>
            <a:r>
              <a:rPr lang="en-US" sz="1700" dirty="0" err="1"/>
              <a:t>zorgen</a:t>
            </a:r>
            <a:r>
              <a:rPr lang="en-US" sz="1700" dirty="0"/>
              <a:t> </a:t>
            </a:r>
            <a:r>
              <a:rPr lang="en-US" sz="1700" dirty="0" err="1"/>
              <a:t>dat</a:t>
            </a:r>
            <a:r>
              <a:rPr lang="en-US" sz="1700" dirty="0"/>
              <a:t> de </a:t>
            </a:r>
            <a:r>
              <a:rPr lang="en-US" sz="1700" dirty="0" err="1"/>
              <a:t>wielen</a:t>
            </a:r>
            <a:r>
              <a:rPr lang="en-US" sz="1700" dirty="0"/>
              <a:t> vast </a:t>
            </a:r>
            <a:r>
              <a:rPr lang="en-US" sz="1700" dirty="0" err="1"/>
              <a:t>staan</a:t>
            </a:r>
            <a:r>
              <a:rPr lang="en-US" sz="1700" dirty="0"/>
              <a:t> </a:t>
            </a:r>
            <a:r>
              <a:rPr lang="en-US" sz="1700" dirty="0" err="1"/>
              <a:t>hierdoor</a:t>
            </a:r>
            <a:r>
              <a:rPr lang="en-US" sz="1700" dirty="0"/>
              <a:t> </a:t>
            </a:r>
            <a:r>
              <a:rPr lang="en-US" sz="1700" dirty="0" err="1"/>
              <a:t>kan</a:t>
            </a:r>
            <a:r>
              <a:rPr lang="en-US" sz="1700" dirty="0"/>
              <a:t> de auto </a:t>
            </a:r>
            <a:r>
              <a:rPr lang="en-US" sz="1700" dirty="0" err="1"/>
              <a:t>niet</a:t>
            </a:r>
            <a:r>
              <a:rPr lang="en-US" sz="1700" dirty="0"/>
              <a:t> </a:t>
            </a:r>
            <a:r>
              <a:rPr lang="en-US" sz="1700" dirty="0" err="1"/>
              <a:t>bewergen</a:t>
            </a:r>
            <a:r>
              <a:rPr lang="en-US" sz="1700" dirty="0"/>
              <a:t>  </a:t>
            </a:r>
          </a:p>
        </p:txBody>
      </p:sp>
      <p:grpSp>
        <p:nvGrpSpPr>
          <p:cNvPr id="28" name="Group 27">
            <a:extLst>
              <a:ext uri="{FF2B5EF4-FFF2-40B4-BE49-F238E27FC236}">
                <a16:creationId xmlns:a16="http://schemas.microsoft.com/office/drawing/2014/main" id="{3F354BC6-2994-4F4D-AF23-2386109F20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29" name="Rectangle 28">
              <a:extLst>
                <a:ext uri="{FF2B5EF4-FFF2-40B4-BE49-F238E27FC236}">
                  <a16:creationId xmlns:a16="http://schemas.microsoft.com/office/drawing/2014/main" id="{948D8A8A-377B-4E5C-BEFB-15AD256EB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589EFFC-BCBD-45AD-9D67-24B6C7C56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1" name="Afbeelding 10" descr="Afbeelding met vloer, houten, tafel, binnen&#10;&#10;Beschrijving is gegenereerd met hoge betrouwbaarheid">
            <a:extLst>
              <a:ext uri="{FF2B5EF4-FFF2-40B4-BE49-F238E27FC236}">
                <a16:creationId xmlns:a16="http://schemas.microsoft.com/office/drawing/2014/main" id="{00056BA8-FAF3-4356-BB44-BB4C629767BF}"/>
              </a:ext>
            </a:extLst>
          </p:cNvPr>
          <p:cNvPicPr>
            <a:picLocks noChangeAspect="1"/>
          </p:cNvPicPr>
          <p:nvPr/>
        </p:nvPicPr>
        <p:blipFill rotWithShape="1">
          <a:blip r:embed="rId2"/>
          <a:srcRect t="21100" r="-3" b="19306"/>
          <a:stretch/>
        </p:blipFill>
        <p:spPr>
          <a:xfrm>
            <a:off x="8605680" y="3131726"/>
            <a:ext cx="2328669" cy="1850258"/>
          </a:xfrm>
          <a:prstGeom prst="rect">
            <a:avLst/>
          </a:prstGeom>
        </p:spPr>
      </p:pic>
      <p:pic>
        <p:nvPicPr>
          <p:cNvPr id="7" name="Afbeelding 6" descr="Afbeelding met binnen, vloer, tafel, zitten&#10;&#10;Beschrijving is gegenereerd met zeer hoge betrouwbaarheid">
            <a:extLst>
              <a:ext uri="{FF2B5EF4-FFF2-40B4-BE49-F238E27FC236}">
                <a16:creationId xmlns:a16="http://schemas.microsoft.com/office/drawing/2014/main" id="{36E67049-A3B9-4CF8-B0EF-B13E882FF29A}"/>
              </a:ext>
            </a:extLst>
          </p:cNvPr>
          <p:cNvPicPr>
            <a:picLocks noChangeAspect="1"/>
          </p:cNvPicPr>
          <p:nvPr/>
        </p:nvPicPr>
        <p:blipFill rotWithShape="1">
          <a:blip r:embed="rId3"/>
          <a:srcRect t="13149" r="-3" b="27522"/>
          <a:stretch/>
        </p:blipFill>
        <p:spPr>
          <a:xfrm>
            <a:off x="8586806" y="1124571"/>
            <a:ext cx="2328670" cy="1842033"/>
          </a:xfrm>
          <a:prstGeom prst="rect">
            <a:avLst/>
          </a:prstGeom>
        </p:spPr>
      </p:pic>
      <p:pic>
        <p:nvPicPr>
          <p:cNvPr id="9" name="Afbeelding 8" descr="Afbeelding met tafel, vloer, houten, zitten&#10;&#10;Beschrijving is gegenereerd met zeer hoge betrouwbaarheid">
            <a:extLst>
              <a:ext uri="{FF2B5EF4-FFF2-40B4-BE49-F238E27FC236}">
                <a16:creationId xmlns:a16="http://schemas.microsoft.com/office/drawing/2014/main" id="{9C4341A4-508D-4955-8ED2-4DCB0775B277}"/>
              </a:ext>
            </a:extLst>
          </p:cNvPr>
          <p:cNvPicPr>
            <a:picLocks noChangeAspect="1"/>
          </p:cNvPicPr>
          <p:nvPr/>
        </p:nvPicPr>
        <p:blipFill rotWithShape="1">
          <a:blip r:embed="rId4"/>
          <a:srcRect t="28691" r="-4" b="11773"/>
          <a:stretch/>
        </p:blipFill>
        <p:spPr>
          <a:xfrm>
            <a:off x="6090777" y="3131195"/>
            <a:ext cx="2332303" cy="1851321"/>
          </a:xfrm>
          <a:prstGeom prst="rect">
            <a:avLst/>
          </a:prstGeom>
        </p:spPr>
      </p:pic>
      <p:pic>
        <p:nvPicPr>
          <p:cNvPr id="15" name="Tijdelijke aanduiding voor inhoud 14" descr="Afbeelding met vloer, binnen, tafel, houten&#10;&#10;Beschrijving is gegenereerd met zeer hoge betrouwbaarheid">
            <a:extLst>
              <a:ext uri="{FF2B5EF4-FFF2-40B4-BE49-F238E27FC236}">
                <a16:creationId xmlns:a16="http://schemas.microsoft.com/office/drawing/2014/main" id="{93380228-F104-46E1-9F1F-BB88DD981CA5}"/>
              </a:ext>
            </a:extLst>
          </p:cNvPr>
          <p:cNvPicPr>
            <a:picLocks noGrp="1" noChangeAspect="1"/>
          </p:cNvPicPr>
          <p:nvPr>
            <p:ph idx="1"/>
          </p:nvPr>
        </p:nvPicPr>
        <p:blipFill rotWithShape="1">
          <a:blip r:embed="rId5"/>
          <a:srcRect t="29491" r="-4" b="10973"/>
          <a:stretch/>
        </p:blipFill>
        <p:spPr>
          <a:xfrm>
            <a:off x="6073349" y="1128371"/>
            <a:ext cx="2332303" cy="1851321"/>
          </a:xfrm>
          <a:prstGeom prst="rect">
            <a:avLst/>
          </a:prstGeom>
        </p:spPr>
      </p:pic>
      <p:pic>
        <p:nvPicPr>
          <p:cNvPr id="32" name="Picture 31">
            <a:extLst>
              <a:ext uri="{FF2B5EF4-FFF2-40B4-BE49-F238E27FC236}">
                <a16:creationId xmlns:a16="http://schemas.microsoft.com/office/drawing/2014/main" id="{F190D68A-CD84-4965-890D-4829B6C1ED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4" name="Straight Connector 33">
            <a:extLst>
              <a:ext uri="{FF2B5EF4-FFF2-40B4-BE49-F238E27FC236}">
                <a16:creationId xmlns:a16="http://schemas.microsoft.com/office/drawing/2014/main" id="{7588CF8F-1D58-4649-9E47-A418EB852D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495381"/>
      </p:ext>
    </p:extLst>
  </p:cSld>
  <p:clrMapOvr>
    <a:masterClrMapping/>
  </p:clrMapOvr>
</p:sld>
</file>

<file path=ppt/theme/theme1.xml><?xml version="1.0" encoding="utf-8"?>
<a:theme xmlns:a="http://schemas.openxmlformats.org/drawingml/2006/main" name="Galerie">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456</Words>
  <Application>Microsoft Office PowerPoint</Application>
  <PresentationFormat>Breedbeeld</PresentationFormat>
  <Paragraphs>17</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Gill Sans MT</vt:lpstr>
      <vt:lpstr>Galerie</vt:lpstr>
      <vt:lpstr>Presentatie verpakking </vt:lpstr>
      <vt:lpstr>Inhoudsopgaven   </vt:lpstr>
      <vt:lpstr>achtergrond</vt:lpstr>
      <vt:lpstr>Realisatie</vt:lpstr>
      <vt:lpstr>functies  </vt:lpstr>
      <vt:lpstr>Eindmodel </vt:lpstr>
      <vt:lpstr>Eindmodel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verpakking </dc:title>
  <dc:creator>Cornelis Dirks</dc:creator>
  <cp:lastModifiedBy>Cornelis Dirks</cp:lastModifiedBy>
  <cp:revision>3</cp:revision>
  <dcterms:created xsi:type="dcterms:W3CDTF">2018-11-09T09:56:54Z</dcterms:created>
  <dcterms:modified xsi:type="dcterms:W3CDTF">2018-11-09T10:08:25Z</dcterms:modified>
</cp:coreProperties>
</file>