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3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7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53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79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72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59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08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8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23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23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84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E5E12-5FFA-4FC2-868D-85A5966A3EFD}" type="datetimeFigureOut">
              <a:rPr lang="nl-NL" smtClean="0"/>
              <a:t>25-6-2018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1ABB-4ABA-4AC8-B899-D783E0F8C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09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0495"/>
              </p:ext>
            </p:extLst>
          </p:nvPr>
        </p:nvGraphicFramePr>
        <p:xfrm>
          <a:off x="-2" y="2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6857479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060803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467610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71737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220772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91662307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nl-NL" dirty="0" smtClean="0"/>
                        <a:t>Morfologisch overzicht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9294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nl-NL" dirty="0" smtClean="0"/>
                        <a:t>Verbinden verpakking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8134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nl-NL" dirty="0" smtClean="0"/>
                        <a:t>Verbinden</a:t>
                      </a:r>
                      <a:r>
                        <a:rPr lang="nl-NL" baseline="0" dirty="0" smtClean="0"/>
                        <a:t> auto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72546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nl-NL" dirty="0" smtClean="0"/>
                        <a:t>Afsluiten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461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95248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558487"/>
                  </a:ext>
                </a:extLst>
              </a:tr>
            </a:tbl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793" y="3503955"/>
            <a:ext cx="980503" cy="9114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792" y="1296252"/>
            <a:ext cx="980503" cy="9114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789" y="1268031"/>
            <a:ext cx="1247204" cy="9396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115" y="2475988"/>
            <a:ext cx="1133856" cy="7596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088" y="2282659"/>
            <a:ext cx="1222765" cy="114634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43487" y="1268031"/>
            <a:ext cx="1183620" cy="83210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453" y="2347003"/>
            <a:ext cx="1017654" cy="101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534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Dirks, Cornelis</dc:creator>
  <cp:lastModifiedBy>Dirks, Cornelis</cp:lastModifiedBy>
  <cp:revision>1</cp:revision>
  <dcterms:created xsi:type="dcterms:W3CDTF">2018-06-25T08:14:04Z</dcterms:created>
  <dcterms:modified xsi:type="dcterms:W3CDTF">2018-06-25T08:14:59Z</dcterms:modified>
</cp:coreProperties>
</file>